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9" r:id="rId6"/>
    <p:sldId id="27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19-Apr-20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4QS2USKmk&amp;fbclid=IwAR3XwUN0FiN9SPmRWd8e-mRPE-F15ClTFOqO0tr6MUuHE1qGx-N3rslEgS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Физичко васпитање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8DFB9-2727-4908-9B08-E5AA2AF332EA}"/>
              </a:ext>
            </a:extLst>
          </p:cNvPr>
          <p:cNvSpPr txBox="1"/>
          <p:nvPr/>
        </p:nvSpPr>
        <p:spPr>
          <a:xfrm>
            <a:off x="1600200" y="234518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24.04.2020.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Елементарне игре лоптом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Игре које најрадије играте су игре са лоптом. Био то фудбал, кошарка,одбојка, између две ватре и многе друге.. Међутим, како се сада налазите у кући/стану немате довољно простора за те игре а ни довољно другара да оформите тимове. Зато, ко има могућности(довољно простора и потребне реквизите) и расположене браћу/сестре и родитеље може да одради следеће игре након вежби са видеа. </a:t>
            </a:r>
          </a:p>
          <a:p>
            <a:pPr marL="0" indent="0">
              <a:buNone/>
            </a:pPr>
            <a:r>
              <a:rPr lang="sr-Cyrl-RS" dirty="0"/>
              <a:t>Срећно!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88F4-BF61-43B7-8AAE-517D37BD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65126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4F6EB-3B8D-4D9E-A9A4-A068D1C5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74626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A18AD-D916-4D64-8699-6C96FD73C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00" y="241301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D907D-0C41-4F7E-B06A-EB7122DCB95B}"/>
              </a:ext>
            </a:extLst>
          </p:cNvPr>
          <p:cNvCxnSpPr/>
          <p:nvPr/>
        </p:nvCxnSpPr>
        <p:spPr>
          <a:xfrm flipV="1">
            <a:off x="5334000" y="365126"/>
            <a:ext cx="1752600" cy="141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07D9D1-3B33-4531-9E5E-7540B7E85F5D}"/>
              </a:ext>
            </a:extLst>
          </p:cNvPr>
          <p:cNvCxnSpPr/>
          <p:nvPr/>
        </p:nvCxnSpPr>
        <p:spPr>
          <a:xfrm>
            <a:off x="5257800" y="241301"/>
            <a:ext cx="2057400" cy="158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A6A15-5A0A-45BB-BA23-FA75D05EB815}"/>
              </a:ext>
            </a:extLst>
          </p:cNvPr>
          <p:cNvCxnSpPr/>
          <p:nvPr/>
        </p:nvCxnSpPr>
        <p:spPr>
          <a:xfrm>
            <a:off x="8610600" y="18288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A88D37-66CD-469E-B02B-A9CD4E11FC53}"/>
              </a:ext>
            </a:extLst>
          </p:cNvPr>
          <p:cNvCxnSpPr/>
          <p:nvPr/>
        </p:nvCxnSpPr>
        <p:spPr>
          <a:xfrm flipV="1">
            <a:off x="8915400" y="1447800"/>
            <a:ext cx="685800" cy="593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3178CC-5E32-458B-AF8E-1F4BFF6DC41D}"/>
              </a:ext>
            </a:extLst>
          </p:cNvPr>
          <p:cNvCxnSpPr/>
          <p:nvPr/>
        </p:nvCxnSpPr>
        <p:spPr>
          <a:xfrm>
            <a:off x="10896600" y="1943100"/>
            <a:ext cx="2286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DB7A15-60D2-424F-B7F7-1B9A9959A3D3}"/>
              </a:ext>
            </a:extLst>
          </p:cNvPr>
          <p:cNvCxnSpPr/>
          <p:nvPr/>
        </p:nvCxnSpPr>
        <p:spPr>
          <a:xfrm flipV="1">
            <a:off x="11087100" y="15240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Елементарне игре лоптом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982200" cy="347472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https://www.youtube.com/watch?v=oc4QS2USKmk&amp;fbclid=IwAR3XwUN0FiN9SPmRWd8e-mRPE-F15ClTFOqO0tr6MUuHE1qGx-N3rslEgSI</a:t>
            </a:r>
            <a:endParaRPr lang="sr-Cyrl-RS" dirty="0"/>
          </a:p>
          <a:p>
            <a:r>
              <a:rPr lang="sr-Cyrl-RS" dirty="0"/>
              <a:t>Уколико сте установили да имате довољно простора и да можете да изведете ове игре:</a:t>
            </a:r>
          </a:p>
          <a:p>
            <a:r>
              <a:rPr lang="sr-Cyrl-RS" dirty="0"/>
              <a:t>Игра 1 Поређате се у колону један иза другог са браћом/сестрама или родитељима.</a:t>
            </a:r>
            <a:r>
              <a:rPr lang="ru-RU" dirty="0"/>
              <a:t> Први играч лопту додаје другоме преко главе, при томе мора тело мало да искриви, други лопту додаје трећем испод ногу, четврти опет преко главе и тако наизменично, преко главе и испод ногу, до краја колоне. Последњи доноси лопту на чело колоне и игра се наставља док се сви не изређају.</a:t>
            </a:r>
          </a:p>
          <a:p>
            <a:r>
              <a:rPr lang="sr-Cyrl-RS" dirty="0"/>
              <a:t>Игра 2 Стати један наспрам другог и добацивати се јастучићем/гуменом лоптом. Прво у висини груди, затим рукама подигнутим изнад главе, затим рукама спуштених у висини колена, и затим направити окрет и након њега добацити лопту саиграчу преко пута.</a:t>
            </a:r>
          </a:p>
          <a:p>
            <a:r>
              <a:rPr lang="sr-Cyrl-RS" dirty="0"/>
              <a:t>НАПОМЕНА: Све ово изводите у договору са родитељима и уколико имате довољно места, уколико немате одрадите само вежбе са видеа и то је одлично!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90600"/>
            <a:ext cx="5867400" cy="838200"/>
          </a:xfrm>
        </p:spPr>
        <p:txBody>
          <a:bodyPr>
            <a:normAutofit/>
          </a:bodyPr>
          <a:lstStyle/>
          <a:p>
            <a:r>
              <a:rPr lang="sr-Cyrl-RS" sz="3600" dirty="0"/>
              <a:t>Хвала на пажњи! </a:t>
            </a:r>
            <a:r>
              <a:rPr lang="sr-Cyrl-R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2819400"/>
            <a:ext cx="6858000" cy="1676400"/>
          </a:xfrm>
        </p:spPr>
        <p:txBody>
          <a:bodyPr>
            <a:normAutofit/>
          </a:bodyPr>
          <a:lstStyle/>
          <a:p>
            <a:r>
              <a:rPr lang="sr-Cyrl-RS" dirty="0"/>
              <a:t>Домаћи задатак: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6A3C8C-CBEE-407A-A3E4-BE1B45382B5E}"/>
              </a:ext>
            </a:extLst>
          </p:cNvPr>
          <p:cNvSpPr/>
          <p:nvPr/>
        </p:nvSpPr>
        <p:spPr>
          <a:xfrm>
            <a:off x="3048000" y="3195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/>
              <a:t>Водити дневник вежбања. Написати 1-2 реченице о утисцима вежби и вежбања.</a:t>
            </a:r>
          </a:p>
          <a:p>
            <a:r>
              <a:rPr lang="sr-Cyrl-RS" dirty="0"/>
              <a:t>Слике дневника послати на </a:t>
            </a:r>
            <a:r>
              <a:rPr lang="en-US" dirty="0"/>
              <a:t>Google </a:t>
            </a:r>
            <a:r>
              <a:rPr lang="sr-Cyrl-RS" dirty="0"/>
              <a:t>учионици.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55</TotalTime>
  <Words>298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Children Friends 16x9</vt:lpstr>
      <vt:lpstr>Физичко васпитање</vt:lpstr>
      <vt:lpstr>Елементарне игре лоптом</vt:lpstr>
      <vt:lpstr>Елементарне игре лоптом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Irena</dc:creator>
  <cp:keywords/>
  <cp:lastModifiedBy>Irena</cp:lastModifiedBy>
  <cp:revision>8</cp:revision>
  <dcterms:created xsi:type="dcterms:W3CDTF">2020-03-24T17:06:15Z</dcterms:created>
  <dcterms:modified xsi:type="dcterms:W3CDTF">2020-04-19T18:20:40Z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